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13"/>
  </p:notesMasterIdLst>
  <p:sldIdLst>
    <p:sldId id="271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6F"/>
    <a:srgbClr val="3A5DAE"/>
    <a:srgbClr val="001E62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08" y="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11/03/2020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035385" y="-1033246"/>
            <a:ext cx="1453956" cy="786566"/>
          </a:xfrm>
          <a:prstGeom prst="roundRect">
            <a:avLst>
              <a:gd name="adj" fmla="val 2392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/>
          </a:p>
        </p:txBody>
      </p:sp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T</a:t>
            </a:r>
            <a:r>
              <a:rPr lang="en-GB" sz="1400" i="1" smtClean="0">
                <a:solidFill>
                  <a:schemeClr val="accent6">
                    <a:lumMod val="75000"/>
                  </a:schemeClr>
                </a:solidFill>
              </a:rPr>
              <a:t>he </a:t>
            </a:r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7486140" y="42761"/>
            <a:ext cx="2700808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tx2"/>
                </a:solidFill>
              </a:rPr>
              <a:t>Sports People!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380312" y="-75128"/>
            <a:ext cx="2987824" cy="667311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7824" h="667311">
                <a:moveTo>
                  <a:pt x="89008" y="0"/>
                </a:moveTo>
                <a:lnTo>
                  <a:pt x="2898816" y="0"/>
                </a:lnTo>
                <a:cubicBezTo>
                  <a:pt x="2947974" y="0"/>
                  <a:pt x="2987824" y="39850"/>
                  <a:pt x="2987824" y="89008"/>
                </a:cubicBezTo>
                <a:lnTo>
                  <a:pt x="2987824" y="445031"/>
                </a:lnTo>
                <a:cubicBezTo>
                  <a:pt x="2987824" y="494189"/>
                  <a:pt x="2947974" y="534039"/>
                  <a:pt x="2898816" y="534039"/>
                </a:cubicBezTo>
                <a:lnTo>
                  <a:pt x="321250" y="534039"/>
                </a:lnTo>
                <a:lnTo>
                  <a:pt x="179648" y="667311"/>
                </a:lnTo>
                <a:lnTo>
                  <a:pt x="179648" y="534039"/>
                </a:lnTo>
                <a:lnTo>
                  <a:pt x="89008" y="534039"/>
                </a:lnTo>
                <a:cubicBezTo>
                  <a:pt x="39850" y="534039"/>
                  <a:pt x="0" y="494189"/>
                  <a:pt x="0" y="445031"/>
                </a:cubicBezTo>
                <a:lnTo>
                  <a:pt x="0" y="89008"/>
                </a:lnTo>
                <a:cubicBezTo>
                  <a:pt x="0" y="39850"/>
                  <a:pt x="39850" y="0"/>
                  <a:pt x="89008" y="0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24" t="-1723" r="-1024" b="-1723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56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1707654"/>
            <a:ext cx="55724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rgbClr val="FFC000"/>
                </a:solidFill>
              </a:rPr>
              <a:t>Why do they </a:t>
            </a:r>
            <a:r>
              <a:rPr lang="en-GB" sz="4400" b="1" dirty="0" smtClean="0">
                <a:solidFill>
                  <a:schemeClr val="tx2"/>
                </a:solidFill>
              </a:rPr>
              <a:t>wear these special clothes</a:t>
            </a:r>
            <a:endParaRPr lang="en-GB" sz="4400" b="1" dirty="0">
              <a:solidFill>
                <a:srgbClr val="FFC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968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9792" y="5137044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2"/>
                </a:solidFill>
              </a:rPr>
              <a:t>Why do they wear these special clothes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673" t="-786" r="-6891" b="-627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97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60" t="-4519" r="-560" b="-4519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73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86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9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121" b="-3121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11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054" r="-7054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32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368" t="-7315" r="368" b="-7315"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19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463600"/>
            <a:ext cx="2016224" cy="362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362" y="449971"/>
            <a:ext cx="4376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What sports do these </a:t>
            </a:r>
            <a:r>
              <a:rPr lang="en-GB" sz="3200" b="1" dirty="0">
                <a:solidFill>
                  <a:srgbClr val="FFC000"/>
                </a:solidFill>
              </a:rPr>
              <a:t>people do?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697500" flipH="1">
            <a:off x="3765375" y="631505"/>
            <a:ext cx="3917508" cy="4159961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>
            <a:solidFill>
              <a:srgbClr val="FFC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12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3245</TotalTime>
  <Words>113</Words>
  <Application>Microsoft Office PowerPoint</Application>
  <PresentationFormat>On-screen Show (16:9)</PresentationFormat>
  <Paragraphs>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Webdings</vt:lpstr>
      <vt:lpstr>RoSPA 02022016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97</cp:revision>
  <dcterms:created xsi:type="dcterms:W3CDTF">2016-02-01T19:43:55Z</dcterms:created>
  <dcterms:modified xsi:type="dcterms:W3CDTF">2020-03-11T12:02:44Z</dcterms:modified>
</cp:coreProperties>
</file>